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notesSlides/notesSlide15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96" y="-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SzPct val="100000"/>
              <a:defRPr sz="3000"/>
            </a:lvl1pPr>
            <a:lvl2pPr>
              <a:spcBef>
                <a:spcPts val="480"/>
              </a:spcBef>
              <a:buSzPct val="100000"/>
              <a:defRPr sz="2400"/>
            </a:lvl2pPr>
            <a:lvl3pPr>
              <a:spcBef>
                <a:spcPts val="480"/>
              </a:spcBef>
              <a:buSzPct val="100000"/>
              <a:defRPr sz="2400"/>
            </a:lvl3pPr>
            <a:lvl4pPr>
              <a:spcBef>
                <a:spcPts val="360"/>
              </a:spcBef>
              <a:buSzPct val="100000"/>
              <a:defRPr sz="1800"/>
            </a:lvl4pPr>
            <a:lvl5pPr>
              <a:spcBef>
                <a:spcPts val="360"/>
              </a:spcBef>
              <a:buSzPct val="100000"/>
              <a:defRPr sz="1800"/>
            </a:lvl5pPr>
            <a:lvl6pPr>
              <a:spcBef>
                <a:spcPts val="360"/>
              </a:spcBef>
              <a:buSzPct val="100000"/>
              <a:defRPr sz="1800"/>
            </a:lvl6pPr>
            <a:lvl7pPr>
              <a:spcBef>
                <a:spcPts val="360"/>
              </a:spcBef>
              <a:buSzPct val="100000"/>
              <a:defRPr sz="1800"/>
            </a:lvl7pPr>
            <a:lvl8pPr>
              <a:spcBef>
                <a:spcPts val="360"/>
              </a:spcBef>
              <a:buSzPct val="100000"/>
              <a:defRPr sz="1800"/>
            </a:lvl8pPr>
            <a:lvl9pPr>
              <a:spcBef>
                <a:spcPts val="36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M-Lee3@wiu.edu" TargetMode="External"/><Relationship Id="rId4" Type="http://schemas.openxmlformats.org/officeDocument/2006/relationships/hyperlink" Target="mailto:sarah.jecks@silvis34.com" TargetMode="Externa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70200" y="3513449"/>
            <a:ext cx="8229600" cy="641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Hosting a Conference for Families!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x="44250" y="4101950"/>
            <a:ext cx="9037500" cy="86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Sarah Jecks, M.S.Ed. </a:t>
            </a:r>
            <a:r>
              <a:rPr lang="en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Silvis School District#34 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2400"/>
              <a:t>Debbie Lee, Ed.D. </a:t>
            </a:r>
            <a:r>
              <a:rPr lang="en" sz="2400">
                <a:latin typeface="Corsiva"/>
                <a:ea typeface="Corsiva"/>
                <a:cs typeface="Corsiva"/>
                <a:sym typeface="Corsiva"/>
              </a:rPr>
              <a:t>Western Illinois University </a:t>
            </a:r>
          </a:p>
          <a:p>
            <a:pPr algn="ctr">
              <a:spcBef>
                <a:spcPts val="0"/>
              </a:spcBef>
              <a:buNone/>
            </a:pPr>
            <a:endParaRPr sz="1800">
              <a:latin typeface="Corsiva"/>
              <a:ea typeface="Corsiva"/>
              <a:cs typeface="Corsiva"/>
              <a:sym typeface="Corsiva"/>
            </a:endParaRPr>
          </a:p>
        </p:txBody>
      </p:sp>
      <p:pic>
        <p:nvPicPr>
          <p:cNvPr id="32" name="Shape 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3325" y="176324"/>
            <a:ext cx="4590748" cy="3186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latin typeface="Droid Serif"/>
                <a:ea typeface="Droid Serif"/>
                <a:cs typeface="Droid Serif"/>
                <a:sym typeface="Droid Serif"/>
              </a:rPr>
              <a:t>Building the Conference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4425" y="0"/>
            <a:ext cx="6367250" cy="423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900" y="1789050"/>
            <a:ext cx="4424400" cy="302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600" y="207275"/>
            <a:ext cx="3860837" cy="295827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4857750" y="422425"/>
            <a:ext cx="3860999" cy="11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3000" b="1"/>
              <a:t>Conference</a:t>
            </a:r>
          </a:p>
          <a:p>
            <a:pPr algn="ctr">
              <a:spcBef>
                <a:spcPts val="0"/>
              </a:spcBef>
              <a:buNone/>
            </a:pPr>
            <a:r>
              <a:rPr lang="en" sz="3000" b="1"/>
              <a:t>Flyer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Conference Program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0422" y="1063372"/>
            <a:ext cx="5456375" cy="392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275" y="1200150"/>
            <a:ext cx="2513309" cy="372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Advertising</a:t>
            </a: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r="921" b="10474"/>
          <a:stretch/>
        </p:blipFill>
        <p:spPr>
          <a:xfrm rot="-4802212">
            <a:off x="3643627" y="1167743"/>
            <a:ext cx="4958395" cy="334628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752050" y="1350750"/>
            <a:ext cx="2639699" cy="317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000"/>
              <a:t>How?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000"/>
              <a:t>Get creative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000"/>
              <a:t>Gimmicks...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000"/>
              <a:t>Door Prizes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Food and Child Care 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Breakfast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Snack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Activities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Snack</a:t>
            </a:r>
          </a:p>
          <a:p>
            <a:pPr marL="457200" lvl="0" indent="-4191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Consideration of age variance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7575" y="3346025"/>
            <a:ext cx="3200399" cy="157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175" y="2544600"/>
            <a:ext cx="285750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44903">
            <a:off x="4999074" y="1200150"/>
            <a:ext cx="3752978" cy="280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     Conference Day!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7666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/>
              <a:t>Great Workshops ? </a:t>
            </a:r>
            <a:r>
              <a:rPr lang="en">
                <a:solidFill>
                  <a:schemeClr val="dk1"/>
                </a:solidFill>
              </a:rPr>
              <a:t>✓</a:t>
            </a:r>
            <a:r>
              <a:rPr lang="en"/>
              <a:t>	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/>
              <a:t>Food? 					  </a:t>
            </a:r>
            <a:r>
              <a:rPr lang="en">
                <a:solidFill>
                  <a:schemeClr val="dk1"/>
                </a:solidFill>
              </a:rPr>
              <a:t>✓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>
                <a:solidFill>
                  <a:schemeClr val="dk1"/>
                </a:solidFill>
              </a:rPr>
              <a:t>Child Care?	           ✓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>
                <a:solidFill>
                  <a:schemeClr val="dk1"/>
                </a:solidFill>
              </a:rPr>
              <a:t>Volunteers?			  ✓</a:t>
            </a:r>
          </a:p>
          <a:p>
            <a:pPr rtl="0">
              <a:spcBef>
                <a:spcPts val="0"/>
              </a:spcBef>
              <a:buNone/>
            </a:pPr>
            <a:endParaRPr sz="48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chemeClr val="dk1"/>
                </a:solidFill>
              </a:rPr>
              <a:t>Attendees??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0925" y="3319850"/>
            <a:ext cx="2743074" cy="182364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Looking Ahead to Next Year…...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Tables to advertise libraries and various agencies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Assign subcommittees within conference committee (e.g. Publicity, Food, Child Care)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Fundraise and get more sponsors</a:t>
            </a:r>
          </a:p>
          <a:p>
            <a:pPr marL="457200" lvl="0" indent="-4191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Begin conference planning 9 months in advance 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Visit our Website for Handouts!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250" y="1063374"/>
            <a:ext cx="7729861" cy="372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Thank you! 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7666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Dr. Debbie Lee, Ed. D.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Western IL University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DM-Lee3@wiu.edu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rtl="0">
              <a:spcBef>
                <a:spcPts val="0"/>
              </a:spcBef>
              <a:buNone/>
            </a:pPr>
            <a:r>
              <a:rPr lang="en"/>
              <a:t>Sarah Jecks, M.S.Ed.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Silvis School District#34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sarah.jecks@silvis34.com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60" name="Shape 1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9395" y="1200149"/>
            <a:ext cx="4239850" cy="294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4230496"/>
            <a:ext cx="8229600" cy="69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  <a:r>
              <a:rPr lang="en" sz="3000"/>
              <a:t>GRAD PROJECT…….</a:t>
            </a:r>
          </a:p>
        </p:txBody>
      </p:sp>
      <p:pic>
        <p:nvPicPr>
          <p:cNvPr id="38" name="Shape 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5600" y="152325"/>
            <a:ext cx="5460048" cy="407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4317125"/>
            <a:ext cx="8229600" cy="789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/>
              <a:t>Frazzled!</a:t>
            </a:r>
          </a:p>
        </p:txBody>
      </p:sp>
      <p:pic>
        <p:nvPicPr>
          <p:cNvPr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3700" y="629462"/>
            <a:ext cx="5839574" cy="388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Who will we serve? </a:t>
            </a:r>
          </a:p>
        </p:txBody>
      </p:sp>
      <p:sp>
        <p:nvSpPr>
          <p:cNvPr id="50" name="Shape 50"/>
          <p:cNvSpPr/>
          <p:nvPr/>
        </p:nvSpPr>
        <p:spPr>
          <a:xfrm>
            <a:off x="3546050" y="2575400"/>
            <a:ext cx="2068200" cy="997799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1800"/>
              <a:t>United Township </a:t>
            </a:r>
          </a:p>
          <a:p>
            <a:pPr algn="ctr">
              <a:spcBef>
                <a:spcPts val="0"/>
              </a:spcBef>
              <a:buNone/>
            </a:pPr>
            <a:r>
              <a:rPr lang="en" sz="1800"/>
              <a:t>High School</a:t>
            </a:r>
          </a:p>
        </p:txBody>
      </p:sp>
      <p:cxnSp>
        <p:nvCxnSpPr>
          <p:cNvPr id="51" name="Shape 51"/>
          <p:cNvCxnSpPr/>
          <p:nvPr/>
        </p:nvCxnSpPr>
        <p:spPr>
          <a:xfrm rot="10800000">
            <a:off x="2684274" y="2121800"/>
            <a:ext cx="916200" cy="489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2" name="Shape 52"/>
          <p:cNvCxnSpPr>
            <a:endCxn id="53" idx="3"/>
          </p:cNvCxnSpPr>
          <p:nvPr/>
        </p:nvCxnSpPr>
        <p:spPr>
          <a:xfrm rot="10800000" flipH="1">
            <a:off x="5541620" y="2086937"/>
            <a:ext cx="804900" cy="4884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4" name="Shape 54"/>
          <p:cNvCxnSpPr/>
          <p:nvPr/>
        </p:nvCxnSpPr>
        <p:spPr>
          <a:xfrm rot="10800000" flipH="1">
            <a:off x="4569312" y="1849699"/>
            <a:ext cx="3600" cy="6894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5" name="Shape 55"/>
          <p:cNvCxnSpPr/>
          <p:nvPr/>
        </p:nvCxnSpPr>
        <p:spPr>
          <a:xfrm rot="10800000">
            <a:off x="5567149" y="3524925"/>
            <a:ext cx="916200" cy="489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6" name="Shape 56"/>
          <p:cNvCxnSpPr/>
          <p:nvPr/>
        </p:nvCxnSpPr>
        <p:spPr>
          <a:xfrm flipH="1">
            <a:off x="2629675" y="3524925"/>
            <a:ext cx="970799" cy="384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7" name="Shape 57"/>
          <p:cNvSpPr/>
          <p:nvPr/>
        </p:nvSpPr>
        <p:spPr>
          <a:xfrm>
            <a:off x="1837050" y="1521800"/>
            <a:ext cx="1306200" cy="662099"/>
          </a:xfrm>
          <a:prstGeom prst="ellipse">
            <a:avLst/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/>
              <a:t>Hampton</a:t>
            </a:r>
          </a:p>
          <a:p>
            <a:pPr algn="ctr">
              <a:spcBef>
                <a:spcPts val="0"/>
              </a:spcBef>
              <a:buNone/>
            </a:pPr>
            <a:r>
              <a:rPr lang="en"/>
              <a:t>SD#29</a:t>
            </a:r>
          </a:p>
        </p:txBody>
      </p:sp>
      <p:sp>
        <p:nvSpPr>
          <p:cNvPr id="58" name="Shape 58"/>
          <p:cNvSpPr/>
          <p:nvPr/>
        </p:nvSpPr>
        <p:spPr>
          <a:xfrm>
            <a:off x="3972350" y="1251200"/>
            <a:ext cx="1215600" cy="662099"/>
          </a:xfrm>
          <a:prstGeom prst="ellipse">
            <a:avLst/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Silvis SD#34</a:t>
            </a:r>
          </a:p>
        </p:txBody>
      </p:sp>
      <p:sp>
        <p:nvSpPr>
          <p:cNvPr id="59" name="Shape 59"/>
          <p:cNvSpPr/>
          <p:nvPr/>
        </p:nvSpPr>
        <p:spPr>
          <a:xfrm>
            <a:off x="6340050" y="3908925"/>
            <a:ext cx="1215600" cy="662099"/>
          </a:xfrm>
          <a:prstGeom prst="ellipse">
            <a:avLst/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Carbon Cliff SD#36</a:t>
            </a:r>
          </a:p>
        </p:txBody>
      </p:sp>
      <p:sp>
        <p:nvSpPr>
          <p:cNvPr id="60" name="Shape 60"/>
          <p:cNvSpPr/>
          <p:nvPr/>
        </p:nvSpPr>
        <p:spPr>
          <a:xfrm>
            <a:off x="1553950" y="3776550"/>
            <a:ext cx="1215600" cy="662099"/>
          </a:xfrm>
          <a:prstGeom prst="ellipse">
            <a:avLst/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Colona SD#190</a:t>
            </a:r>
          </a:p>
        </p:txBody>
      </p:sp>
      <p:sp>
        <p:nvSpPr>
          <p:cNvPr id="53" name="Shape 53"/>
          <p:cNvSpPr/>
          <p:nvPr/>
        </p:nvSpPr>
        <p:spPr>
          <a:xfrm>
            <a:off x="6168500" y="1521800"/>
            <a:ext cx="1215600" cy="662099"/>
          </a:xfrm>
          <a:prstGeom prst="ellipse">
            <a:avLst/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East Moline SD#37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/>
        </p:nvSpPr>
        <p:spPr>
          <a:xfrm>
            <a:off x="613750" y="234250"/>
            <a:ext cx="8117400" cy="402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0849" y="1001124"/>
            <a:ext cx="4236200" cy="294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574" y="2098848"/>
            <a:ext cx="3946199" cy="282477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389200" y="361975"/>
            <a:ext cx="3946200" cy="99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2400"/>
              <a:t>When? 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2400"/>
              <a:t>Saturday, February 7th!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2400"/>
              <a:t>George O. Barr Elementary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2400"/>
              <a:t>8:30a.m.-Noon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89600"/>
            <a:ext cx="8229600" cy="116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Planning a Successful Family Conference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    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0125" y="1143000"/>
            <a:ext cx="4886875" cy="366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Build a Committee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0900" y="1341750"/>
            <a:ext cx="4181602" cy="312327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7722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Advertise to gain members 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Choose date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Gather ideas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Create a Planning Worksheet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Work backwards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 txBox="1"/>
          <p:nvPr/>
        </p:nvSpPr>
        <p:spPr>
          <a:xfrm>
            <a:off x="4339450" y="4186850"/>
            <a:ext cx="4565999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Snacks are always good!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676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Save the Date!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4595" y="1040637"/>
            <a:ext cx="4412200" cy="306222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821000"/>
            <a:ext cx="3357599" cy="418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45720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Growing Great Families Conference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for ALL families in the 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United Township Feeder Schools!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SATURDAY, FEBRUARY 7</a:t>
            </a:r>
            <a:r>
              <a:rPr lang="en" sz="1800" baseline="30000">
                <a:solidFill>
                  <a:schemeClr val="dk1"/>
                </a:solidFill>
              </a:rPr>
              <a:t>TH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8:30-12:00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George O. Barr Elementary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1305 5</a:t>
            </a:r>
            <a:r>
              <a:rPr lang="en" sz="1800" baseline="30000">
                <a:solidFill>
                  <a:schemeClr val="dk1"/>
                </a:solidFill>
              </a:rPr>
              <a:t>th</a:t>
            </a:r>
            <a:r>
              <a:rPr lang="en" sz="1800">
                <a:solidFill>
                  <a:schemeClr val="dk1"/>
                </a:solidFill>
              </a:rPr>
              <a:t> Ave.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Silvis, IL 61282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*Free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*Child care provided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*Breakfast served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>
                <a:solidFill>
                  <a:schemeClr val="dk1"/>
                </a:solidFill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  Workshops and Presenters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What topics do you want? 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en"/>
              <a:t>What does the community need?</a:t>
            </a:r>
          </a:p>
          <a:p>
            <a:pPr marL="457200" indent="457200" rtl="0">
              <a:spcBef>
                <a:spcPts val="0"/>
              </a:spcBef>
              <a:buNone/>
            </a:pPr>
            <a:r>
              <a:rPr lang="en"/>
              <a:t>Who do you know? </a:t>
            </a:r>
          </a:p>
          <a:p>
            <a:pPr marL="457200" indent="457200" rtl="0">
              <a:spcBef>
                <a:spcPts val="0"/>
              </a:spcBef>
              <a:buNone/>
            </a:pPr>
            <a:r>
              <a:rPr lang="en"/>
              <a:t>	Do you want a keynote? 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Presenter Application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Presenter Notification Letter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6350" y="2609025"/>
            <a:ext cx="2930098" cy="221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Macintosh PowerPoint</Application>
  <PresentationFormat>On-screen Show (16:9)</PresentationFormat>
  <Paragraphs>88</Paragraphs>
  <Slides>18</Slides>
  <Notes>18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light-gradient</vt:lpstr>
      <vt:lpstr>Slide 1</vt:lpstr>
      <vt:lpstr>Slide 2</vt:lpstr>
      <vt:lpstr>Slide 3</vt:lpstr>
      <vt:lpstr>Who will we serve? </vt:lpstr>
      <vt:lpstr>Slide 5</vt:lpstr>
      <vt:lpstr>Planning a Successful Family Conference</vt:lpstr>
      <vt:lpstr>Build a Committee</vt:lpstr>
      <vt:lpstr>Save the Date!</vt:lpstr>
      <vt:lpstr>  Workshops and Presenters</vt:lpstr>
      <vt:lpstr>Slide 10</vt:lpstr>
      <vt:lpstr>Slide 11</vt:lpstr>
      <vt:lpstr>Conference Program</vt:lpstr>
      <vt:lpstr>Advertising</vt:lpstr>
      <vt:lpstr>Food and Child Care </vt:lpstr>
      <vt:lpstr>      Conference Day!</vt:lpstr>
      <vt:lpstr>Looking Ahead to Next Year…...</vt:lpstr>
      <vt:lpstr>Visit our Website for Handouts!</vt:lpstr>
      <vt:lpstr>Thank you!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Debbie Lee</cp:lastModifiedBy>
  <cp:revision>1</cp:revision>
  <dcterms:created xsi:type="dcterms:W3CDTF">2015-02-04T03:29:35Z</dcterms:created>
  <dcterms:modified xsi:type="dcterms:W3CDTF">2015-02-04T03:30:01Z</dcterms:modified>
</cp:coreProperties>
</file>